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91"/>
    <p:restoredTop sz="50000"/>
  </p:normalViewPr>
  <p:slideViewPr>
    <p:cSldViewPr snapToGrid="0" snapToObjects="1">
      <p:cViewPr varScale="1">
        <p:scale>
          <a:sx n="60" d="100"/>
          <a:sy n="60" d="100"/>
        </p:scale>
        <p:origin x="1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AC3D-4192-4641-8241-D657AC857CC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A85D8-60E3-E74A-AFD7-E4FF22AF0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F6F3-4196-5B4F-A163-0C4AE73D5B5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 Search of a Third Wing? Belarus–China Relations and Balancing Amid the Russia–Ukraine Conflict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Peter Braga</a:t>
            </a:r>
          </a:p>
          <a:p>
            <a:r>
              <a:rPr lang="en-US" dirty="0" smtClean="0"/>
              <a:t>March 24, 2016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433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/>
              <a:t>The Ukraine Crisis: The Impact for Belarus and China </a:t>
            </a:r>
            <a:r>
              <a:rPr lang="en-US" sz="2800" b="1" dirty="0" smtClean="0"/>
              <a:t>Relations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Russian aggression </a:t>
            </a:r>
            <a:r>
              <a:rPr lang="en-US" sz="2400" dirty="0" smtClean="0"/>
              <a:t>encourages </a:t>
            </a:r>
            <a:r>
              <a:rPr lang="en-US" sz="2400" dirty="0"/>
              <a:t>Belarus to deepen external ties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Aids rebalancing to West; Potentially improves attractiveness to China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Chinese </a:t>
            </a:r>
            <a:r>
              <a:rPr lang="en-US" sz="2400" dirty="0"/>
              <a:t> “strategic ambiguity”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Good China–Russia relations rationalize Belarus as a gate to Europe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/>
              <a:t>Balancing With </a:t>
            </a:r>
            <a:r>
              <a:rPr lang="en-US" sz="2800" b="1" dirty="0" smtClean="0"/>
              <a:t>Russia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China gives Belarus a small breathing space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No panacea: Russia </a:t>
            </a:r>
            <a:r>
              <a:rPr lang="en-US" sz="2400" dirty="0"/>
              <a:t>still needs to be negotiated </a:t>
            </a:r>
            <a:r>
              <a:rPr lang="en-US" sz="2400" dirty="0" smtClean="0"/>
              <a:t>with, over China and aid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Reduced Western Leverage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Too early to speak about Linkages with West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Conclusion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Minsk has escaped political conditionality, but not commercial conditionality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Belarus has taken on a high risk policy with China in an attempt to remain </a:t>
            </a:r>
            <a:r>
              <a:rPr lang="en-US" sz="2400" dirty="0" smtClean="0"/>
              <a:t>unreformed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Greatest risk: Just another transit hub?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The relationship continues to develop</a:t>
            </a:r>
            <a:r>
              <a:rPr lang="is-IS" sz="2400" dirty="0" smtClean="0"/>
              <a:t>…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3398" y="2339163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This is a presentation on the nature of China–Belarus relations and impact of the Ukraine Crisis on political balancing in the region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I will argue: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The relationship </a:t>
            </a:r>
            <a:r>
              <a:rPr lang="en-US" sz="2400" dirty="0"/>
              <a:t>is indeed “more hype than substance</a:t>
            </a:r>
            <a:r>
              <a:rPr lang="en-US" sz="2400" dirty="0" smtClean="0"/>
              <a:t>,” but China will continue to give its calculating </a:t>
            </a:r>
            <a:r>
              <a:rPr lang="en-US" sz="2400" dirty="0" err="1" smtClean="0"/>
              <a:t>assitance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The Ukraine crisis has aided Belarus's balancing of its east–west </a:t>
            </a:r>
            <a:r>
              <a:rPr lang="en-US" sz="2400" dirty="0" smtClean="0"/>
              <a:t>FP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Finally, Russian belligerence and aggression encourages Belarus to seek closer ties with China.</a:t>
            </a:r>
            <a:endParaRPr lang="en-US" sz="2400" dirty="0" smtClean="0"/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3398" y="2339163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/>
              <a:t>This presentation is divided into 4 </a:t>
            </a:r>
            <a:r>
              <a:rPr lang="en-US" sz="2800" b="1" dirty="0" smtClean="0"/>
              <a:t>parts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Background </a:t>
            </a:r>
            <a:r>
              <a:rPr lang="en-US" sz="2800" dirty="0"/>
              <a:t>info on China–Belarus </a:t>
            </a:r>
            <a:r>
              <a:rPr lang="en-US" sz="2800" dirty="0" smtClean="0"/>
              <a:t>relations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nature of Belarus–China </a:t>
            </a:r>
            <a:r>
              <a:rPr lang="en-US" sz="2800" dirty="0" smtClean="0"/>
              <a:t>relations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impact of the Ukraine crisis on Belarus–China </a:t>
            </a:r>
            <a:r>
              <a:rPr lang="en-US" sz="2800" dirty="0" smtClean="0"/>
              <a:t>relations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Then </a:t>
            </a:r>
            <a:r>
              <a:rPr lang="en-US" sz="2800" dirty="0"/>
              <a:t>it considers Russia and regional balancing.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3398" y="2339163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Background Info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China–Belarus </a:t>
            </a:r>
            <a:r>
              <a:rPr lang="en-US" sz="2400" dirty="0"/>
              <a:t>relations are mostly irrelevant until </a:t>
            </a:r>
            <a:r>
              <a:rPr lang="en-US" sz="2400" dirty="0" smtClean="0"/>
              <a:t>2006.</a:t>
            </a:r>
          </a:p>
          <a:p>
            <a:pPr marL="514350" indent="-5143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late December 2005, Belarus and China signed a Joint Declaration, which markedly improved bilateral cooperation and interaction. </a:t>
            </a:r>
          </a:p>
          <a:p>
            <a:pPr marL="514350" indent="-5143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Russian </a:t>
            </a:r>
            <a:r>
              <a:rPr lang="en-US" sz="2400" dirty="0"/>
              <a:t>gas prices and tariffs were going to be '</a:t>
            </a:r>
            <a:r>
              <a:rPr lang="en-US" sz="2400" dirty="0" err="1"/>
              <a:t>pragmatized</a:t>
            </a:r>
            <a:r>
              <a:rPr lang="en-US" sz="2400" dirty="0"/>
              <a:t>'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 err="1"/>
              <a:t>Korosteleva</a:t>
            </a:r>
            <a:r>
              <a:rPr lang="en-US" sz="2400" dirty="0"/>
              <a:t> 2011, 571);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/>
              <a:t>The Nature of Belarus China </a:t>
            </a:r>
            <a:r>
              <a:rPr lang="en-US" sz="2800" b="1" dirty="0" smtClean="0"/>
              <a:t>Relations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Differing interpretations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Industrial Park: “The Symbol of Belarus–China Relations</a:t>
            </a:r>
            <a:r>
              <a:rPr lang="en-US" sz="2400" dirty="0" smtClean="0"/>
              <a:t>.”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The Chinese Belarus relationship is imbalanced and Belarus takes the greatest risk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39" y="1825625"/>
            <a:ext cx="368812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080" y="-1722475"/>
            <a:ext cx="14210678" cy="90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2" y="1681100"/>
            <a:ext cx="10058400" cy="51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/>
              <a:t>The Nature of Belarus China </a:t>
            </a:r>
            <a:r>
              <a:rPr lang="en-US" sz="2800" b="1" dirty="0" smtClean="0"/>
              <a:t>Relations: Summary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China </a:t>
            </a:r>
            <a:r>
              <a:rPr lang="en-US" sz="2400" dirty="0"/>
              <a:t>belatedly sees that Belarus holds geographic potential.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China </a:t>
            </a:r>
            <a:r>
              <a:rPr lang="en-US" sz="2400" dirty="0"/>
              <a:t>is continuing to invest in Belarus, which indicates a growing commitment to Belarus.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However</a:t>
            </a:r>
            <a:r>
              <a:rPr lang="en-US" sz="2400" dirty="0"/>
              <a:t>, this is only possible if Belarus takes on the risk and works according to China's </a:t>
            </a:r>
            <a:r>
              <a:rPr lang="en-US" sz="2400" dirty="0" smtClean="0"/>
              <a:t>terms.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8"/>
            <a:ext cx="12192000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383</Words>
  <Application>Microsoft Macintosh PowerPoint</Application>
  <PresentationFormat>Widescreen</PresentationFormat>
  <Paragraphs>47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In Search of a Third Wing? Belarus–China Relations and Balancing Amid the Russia–Ukraine Conflict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a Third Wing? Belarus–China Relations and Balancing Amid the Russia–Ukraine Conflict </dc:title>
  <dc:creator>Peter Braga</dc:creator>
  <cp:lastModifiedBy>Peter Braga</cp:lastModifiedBy>
  <cp:revision>6</cp:revision>
  <dcterms:created xsi:type="dcterms:W3CDTF">2016-03-24T12:12:58Z</dcterms:created>
  <dcterms:modified xsi:type="dcterms:W3CDTF">2016-03-24T12:58:28Z</dcterms:modified>
</cp:coreProperties>
</file>